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64" r:id="rId4"/>
    <p:sldId id="268" r:id="rId5"/>
    <p:sldId id="265" r:id="rId6"/>
    <p:sldId id="266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6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0D00F-A991-48D6-9679-F22DE9523A9E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76607-FA1C-482F-847F-75A9752F6C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6488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0D00F-A991-48D6-9679-F22DE9523A9E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76607-FA1C-482F-847F-75A9752F6C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0615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0D00F-A991-48D6-9679-F22DE9523A9E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76607-FA1C-482F-847F-75A9752F6C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849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0D00F-A991-48D6-9679-F22DE9523A9E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76607-FA1C-482F-847F-75A9752F6C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115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0D00F-A991-48D6-9679-F22DE9523A9E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76607-FA1C-482F-847F-75A9752F6C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1937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0D00F-A991-48D6-9679-F22DE9523A9E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76607-FA1C-482F-847F-75A9752F6C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2878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0D00F-A991-48D6-9679-F22DE9523A9E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76607-FA1C-482F-847F-75A9752F6C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53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0D00F-A991-48D6-9679-F22DE9523A9E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76607-FA1C-482F-847F-75A9752F6C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129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0D00F-A991-48D6-9679-F22DE9523A9E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76607-FA1C-482F-847F-75A9752F6C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062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0D00F-A991-48D6-9679-F22DE9523A9E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76607-FA1C-482F-847F-75A9752F6C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4214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0D00F-A991-48D6-9679-F22DE9523A9E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76607-FA1C-482F-847F-75A9752F6C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6480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C0D00F-A991-48D6-9679-F22DE9523A9E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76607-FA1C-482F-847F-75A9752F6C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268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" y="133623"/>
            <a:ext cx="9120187" cy="6535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908721"/>
            <a:ext cx="8206680" cy="1512167"/>
          </a:xfrm>
        </p:spPr>
        <p:txBody>
          <a:bodyPr/>
          <a:lstStyle/>
          <a:p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Хисанов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Рамиль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Нурисламович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10776" y="2780928"/>
            <a:ext cx="3608180" cy="2664296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 Родился </a:t>
            </a:r>
            <a:r>
              <a:rPr lang="ru-RU" dirty="0">
                <a:solidFill>
                  <a:schemeClr val="tx1"/>
                </a:solidFill>
              </a:rPr>
              <a:t>22 </a:t>
            </a:r>
            <a:r>
              <a:rPr lang="ru-RU" dirty="0" smtClean="0">
                <a:solidFill>
                  <a:schemeClr val="tx1"/>
                </a:solidFill>
              </a:rPr>
              <a:t>ноябре 1956 </a:t>
            </a:r>
            <a:r>
              <a:rPr lang="ru-RU" dirty="0">
                <a:solidFill>
                  <a:schemeClr val="tx1"/>
                </a:solidFill>
              </a:rPr>
              <a:t>в городе Вятские Поляны.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121667" y="375047"/>
            <a:ext cx="37991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/>
              <a:t>"</a:t>
            </a:r>
            <a:r>
              <a:rPr lang="en-US" sz="2400" i="1" dirty="0" err="1"/>
              <a:t>Consumor</a:t>
            </a:r>
            <a:r>
              <a:rPr lang="en-US" sz="2400" i="1" dirty="0"/>
              <a:t> </a:t>
            </a:r>
            <a:r>
              <a:rPr lang="en-US" sz="2400" i="1" dirty="0" err="1"/>
              <a:t>aliis</a:t>
            </a:r>
            <a:r>
              <a:rPr lang="en-US" sz="2400" i="1" dirty="0"/>
              <a:t> </a:t>
            </a:r>
            <a:r>
              <a:rPr lang="en-US" sz="2400" i="1" dirty="0" err="1"/>
              <a:t>inserviendo</a:t>
            </a:r>
            <a:r>
              <a:rPr lang="en-US" sz="2400" i="1" dirty="0"/>
              <a:t>"</a:t>
            </a:r>
            <a:endParaRPr lang="ru-RU" sz="2400" i="1" dirty="0"/>
          </a:p>
        </p:txBody>
      </p:sp>
      <p:pic>
        <p:nvPicPr>
          <p:cNvPr id="4" name="Ринат Валеев - Татарская мелодия (4musics.name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66656" y="4259560"/>
            <a:ext cx="609600" cy="609600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4768" y="2060848"/>
            <a:ext cx="2680726" cy="3892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725" y="89123"/>
            <a:ext cx="9120187" cy="6535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Биография врача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5137">
            <a:off x="1259632" y="826418"/>
            <a:ext cx="4334448" cy="2627759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r="21565"/>
          <a:stretch/>
        </p:blipFill>
        <p:spPr>
          <a:xfrm rot="21219560">
            <a:off x="380567" y="3444419"/>
            <a:ext cx="2595566" cy="2480731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lum bright="12000"/>
          </a:blip>
          <a:stretch>
            <a:fillRect/>
          </a:stretch>
        </p:blipFill>
        <p:spPr>
          <a:xfrm rot="438878">
            <a:off x="3435586" y="3533274"/>
            <a:ext cx="2664425" cy="2679455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941104" y="1167951"/>
            <a:ext cx="3178696" cy="5040560"/>
          </a:xfrm>
        </p:spPr>
        <p:txBody>
          <a:bodyPr>
            <a:normAutofit fontScale="62500" lnSpcReduction="20000"/>
          </a:bodyPr>
          <a:lstStyle/>
          <a:p>
            <a:pPr marL="64008" indent="0" algn="ctr">
              <a:buNone/>
            </a:pPr>
            <a:r>
              <a:rPr lang="ru-RU" dirty="0"/>
              <a:t>Появляется на свет в семье простых рабочих, отца-</a:t>
            </a:r>
            <a:r>
              <a:rPr lang="ru-RU" dirty="0" err="1"/>
              <a:t>Нурислама</a:t>
            </a:r>
            <a:r>
              <a:rPr lang="ru-RU" dirty="0"/>
              <a:t> и матери-</a:t>
            </a:r>
            <a:r>
              <a:rPr lang="ru-RU" dirty="0" err="1"/>
              <a:t>Зульфиры</a:t>
            </a:r>
            <a:r>
              <a:rPr lang="ru-RU" dirty="0"/>
              <a:t>.</a:t>
            </a:r>
          </a:p>
          <a:p>
            <a:pPr marL="64008" indent="0" algn="ctr">
              <a:buNone/>
            </a:pPr>
            <a:r>
              <a:rPr lang="ru-RU" dirty="0"/>
              <a:t>Вырос и учился в Вятских Полянах, а затем </a:t>
            </a:r>
            <a:r>
              <a:rPr lang="ru-RU" dirty="0" smtClean="0"/>
              <a:t>поступает </a:t>
            </a:r>
            <a:r>
              <a:rPr lang="ru-RU" dirty="0"/>
              <a:t>в Ижевскую Медицинскую Академию.</a:t>
            </a:r>
          </a:p>
          <a:p>
            <a:pPr marL="64008" indent="0" algn="ctr">
              <a:buNone/>
            </a:pPr>
            <a:r>
              <a:rPr lang="ru-RU" dirty="0"/>
              <a:t>После учебы в 1981 году его </a:t>
            </a:r>
            <a:r>
              <a:rPr lang="ru-RU" dirty="0" smtClean="0"/>
              <a:t>направляют </a:t>
            </a:r>
            <a:r>
              <a:rPr lang="ru-RU" dirty="0"/>
              <a:t>в город Красноуфимск Свердловской области. Закончив интернатуру ,в 1983 году </a:t>
            </a:r>
            <a:r>
              <a:rPr lang="ru-RU" dirty="0" err="1"/>
              <a:t>Рамиля</a:t>
            </a:r>
            <a:r>
              <a:rPr lang="ru-RU" dirty="0"/>
              <a:t> </a:t>
            </a:r>
            <a:r>
              <a:rPr lang="ru-RU" dirty="0" err="1"/>
              <a:t>Нурисламовича</a:t>
            </a:r>
            <a:r>
              <a:rPr lang="ru-RU" dirty="0"/>
              <a:t> направляют на учебу, чтобы стать невропатологом</a:t>
            </a:r>
          </a:p>
          <a:p>
            <a:pPr marL="64008" indent="0" algn="ctr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rm-content.s3.amazonaws.com/5555d5c78c7ada030f4fc94c/109251/upload-4f190030-1688-11e5-9d29-3137407c0e9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66" y="260648"/>
            <a:ext cx="9117470" cy="6531475"/>
          </a:xfrm>
          <a:prstGeom prst="rect">
            <a:avLst/>
          </a:prstGeom>
          <a:noFill/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80573">
            <a:off x="4957226" y="1811136"/>
            <a:ext cx="3560373" cy="2333229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813300" y="504825"/>
            <a:ext cx="4330700" cy="1682750"/>
          </a:xfrm>
        </p:spPr>
        <p:txBody>
          <a:bodyPr>
            <a:normAutofit fontScale="62500" lnSpcReduction="20000"/>
          </a:bodyPr>
          <a:lstStyle/>
          <a:p>
            <a:pPr marL="64008" indent="0" algn="ctr">
              <a:buNone/>
            </a:pPr>
            <a:r>
              <a:rPr lang="ru-RU" dirty="0"/>
              <a:t>После о</a:t>
            </a:r>
            <a:r>
              <a:rPr lang="ru-RU" dirty="0" smtClean="0"/>
              <a:t>рдинатуры в 1985 </a:t>
            </a:r>
            <a:r>
              <a:rPr lang="ru-RU" dirty="0"/>
              <a:t>году к </a:t>
            </a:r>
            <a:r>
              <a:rPr lang="ru-RU" dirty="0" smtClean="0"/>
              <a:t>нему </a:t>
            </a:r>
            <a:r>
              <a:rPr lang="ru-RU" dirty="0"/>
              <a:t>приезжает заведующая неврологическим отделением с предложением о том , чтобы переехать в Нижнекамск на работу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1008214"/>
            <a:ext cx="4512004" cy="3386607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82887">
            <a:off x="4051499" y="3829743"/>
            <a:ext cx="4325658" cy="3247190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177444">
            <a:off x="686369" y="4227845"/>
            <a:ext cx="3060457" cy="2407292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001181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rm-content.s3.amazonaws.com/5555d5c78c7ada030f4fc94c/109251/upload-4f190030-1688-11e5-9d29-3137407c0e9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042" y="0"/>
            <a:ext cx="9117470" cy="6531475"/>
          </a:xfrm>
          <a:prstGeom prst="rect">
            <a:avLst/>
          </a:prstGeom>
          <a:noFill/>
        </p:spPr>
      </p:pic>
      <p:pic>
        <p:nvPicPr>
          <p:cNvPr id="7" name="Объект 6"/>
          <p:cNvPicPr>
            <a:picLocks noGrp="1" noChangeAspect="1"/>
          </p:cNvPicPr>
          <p:nvPr>
            <p:ph idx="4294967295"/>
          </p:nvPr>
        </p:nvPicPr>
        <p:blipFill rotWithShape="1">
          <a:blip r:embed="rId3"/>
          <a:srcRect l="13450" t="10347"/>
          <a:stretch/>
        </p:blipFill>
        <p:spPr>
          <a:xfrm rot="21022480">
            <a:off x="702833" y="2793081"/>
            <a:ext cx="2466975" cy="319881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l="6304" t="9555" r="2969" b="24605"/>
          <a:stretch/>
        </p:blipFill>
        <p:spPr>
          <a:xfrm>
            <a:off x="2627784" y="548681"/>
            <a:ext cx="3888432" cy="1656184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413159">
            <a:off x="3779936" y="3281567"/>
            <a:ext cx="3483129" cy="2612347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446930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rm-content.s3.amazonaws.com/5555d5c78c7ada030f4fc94c/109251/upload-4f190030-1688-11e5-9d29-3137407c0e9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60648"/>
            <a:ext cx="9117470" cy="6531475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813300" y="814388"/>
            <a:ext cx="4330700" cy="1987550"/>
          </a:xfrm>
        </p:spPr>
        <p:txBody>
          <a:bodyPr>
            <a:normAutofit fontScale="70000" lnSpcReduction="20000"/>
          </a:bodyPr>
          <a:lstStyle/>
          <a:p>
            <a:pPr marL="64008" indent="0" algn="ctr">
              <a:buNone/>
            </a:pPr>
            <a:r>
              <a:rPr lang="ru-RU" dirty="0"/>
              <a:t>По трудовой он был направлен в1986 году ГИДУФ города Нижнекамска. С1986 года он устраивается в мед. сан. часть. В </a:t>
            </a:r>
            <a:r>
              <a:rPr lang="ru-RU" dirty="0" smtClean="0"/>
              <a:t>течении </a:t>
            </a:r>
            <a:r>
              <a:rPr lang="ru-RU" dirty="0"/>
              <a:t>10 лет, он возглавляет отделение в </a:t>
            </a:r>
            <a:r>
              <a:rPr lang="ru-RU" dirty="0" smtClean="0"/>
              <a:t>стационаре, затем </a:t>
            </a:r>
            <a:r>
              <a:rPr lang="ru-RU" dirty="0"/>
              <a:t>его переводят.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82340">
            <a:off x="817325" y="1730274"/>
            <a:ext cx="3677090" cy="2662213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4070" flipV="1">
            <a:off x="4746862" y="3373181"/>
            <a:ext cx="3890508" cy="2917881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499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rm-content.s3.amazonaws.com/5555d5c78c7ada030f4fc94c/109251/upload-4f190030-1688-11e5-9d29-3137407c0e9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865" y="106380"/>
            <a:ext cx="9117470" cy="6531475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443038" y="476250"/>
            <a:ext cx="7700962" cy="1603375"/>
          </a:xfrm>
        </p:spPr>
        <p:txBody>
          <a:bodyPr>
            <a:normAutofit fontScale="85000" lnSpcReduction="20000"/>
          </a:bodyPr>
          <a:lstStyle/>
          <a:p>
            <a:pPr marL="64008" indent="0" algn="ctr">
              <a:buNone/>
            </a:pPr>
            <a:r>
              <a:rPr lang="ru-RU" dirty="0"/>
              <a:t>Забыть этого человека </a:t>
            </a:r>
            <a:r>
              <a:rPr lang="ru-RU" dirty="0" smtClean="0"/>
              <a:t>невозможно! </a:t>
            </a:r>
          </a:p>
          <a:p>
            <a:pPr marL="64008" indent="0" algn="ctr">
              <a:buNone/>
            </a:pPr>
            <a:r>
              <a:rPr lang="ru-RU" dirty="0" smtClean="0"/>
              <a:t>Он </a:t>
            </a:r>
            <a:r>
              <a:rPr lang="ru-RU" dirty="0"/>
              <a:t>навсегда останется в памяти друзей, коллег, родных, семьи и просто тех, кому хотя бы раз удалось пообщаться с этим великим человеком.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411760" y="2352322"/>
            <a:ext cx="4650540" cy="3487905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443500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922</TotalTime>
  <Words>166</Words>
  <Application>Microsoft Office PowerPoint</Application>
  <PresentationFormat>Экран (4:3)</PresentationFormat>
  <Paragraphs>11</Paragraphs>
  <Slides>6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Times New Roman</vt:lpstr>
      <vt:lpstr>Тема Office</vt:lpstr>
      <vt:lpstr>Хисанов Рамиль Нурисламович</vt:lpstr>
      <vt:lpstr>Биография врача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Крахмалев Валентин Иванович</dc:title>
  <dc:creator>Алия</dc:creator>
  <cp:lastModifiedBy>Пользователь</cp:lastModifiedBy>
  <cp:revision>49</cp:revision>
  <dcterms:created xsi:type="dcterms:W3CDTF">2016-12-03T03:35:11Z</dcterms:created>
  <dcterms:modified xsi:type="dcterms:W3CDTF">2022-04-15T08:18:21Z</dcterms:modified>
</cp:coreProperties>
</file>